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660"/>
  </p:normalViewPr>
  <p:slideViewPr>
    <p:cSldViewPr snapToGrid="0">
      <p:cViewPr varScale="1">
        <p:scale>
          <a:sx n="64" d="100"/>
          <a:sy n="64" d="100"/>
        </p:scale>
        <p:origin x="97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1D837-8D1E-2495-86AF-6B9CB8CCB6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4CCDB0-F7E6-ABE0-034D-1931003F28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5ADEC0-7139-894E-3582-05A24C8725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C05E6-C491-47AC-BE45-5D14B94AE457}" type="datetimeFigureOut">
              <a:rPr lang="en-US" smtClean="0"/>
              <a:t>10/16/2024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39351C-A8B0-71F4-2AD1-02E8B5CA3F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5A7D95-530A-AD93-F8CB-BEAAF91BD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6D08E-7D6E-42D2-B528-5796B65952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9356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C85F2-BBCF-ABC4-0886-651E26A08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C650759-FED2-DA9A-1B09-87824E8C7E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269EAC-593E-C391-FE27-5451B63068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C05E6-C491-47AC-BE45-5D14B94AE457}" type="datetimeFigureOut">
              <a:rPr lang="en-US" smtClean="0"/>
              <a:t>10/16/2024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2BF5E0-F7E4-24C7-2D06-C7B5018B9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AAA552-2F22-70B8-C909-6D299E381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6D08E-7D6E-42D2-B528-5796B65952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4545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EB37401-5859-365C-6641-1FA103A4348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8E54D3-CB87-FCB6-7F12-7EF8F1DD99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0EC4EF-E5DD-D2AB-6C6D-7B7FE19DF6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C05E6-C491-47AC-BE45-5D14B94AE457}" type="datetimeFigureOut">
              <a:rPr lang="en-US" smtClean="0"/>
              <a:t>10/16/2024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04109A-7387-D399-0BD5-F0BA5E75BE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367DFA-58F2-B1C8-D0DB-2088335DA8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6D08E-7D6E-42D2-B528-5796B65952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4358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E70B4-8F05-C29F-2D4A-4CF3D6561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5BED32-62E8-2B5E-3748-12BB78C088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758F6B-E3F0-41EA-581B-F0577509C5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C05E6-C491-47AC-BE45-5D14B94AE457}" type="datetimeFigureOut">
              <a:rPr lang="en-US" smtClean="0"/>
              <a:t>10/16/2024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CDFD67-DCB8-4DC1-43AF-CE88A9771C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AE025E-4684-9CE9-DA62-5A59B64B59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6D08E-7D6E-42D2-B528-5796B65952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21809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52DAA-6D18-A37A-CADC-E9D5CF01F0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05921E-DCB3-007E-74BB-9DF7F03A54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D4F79C-92E4-BE9A-DC45-09754B5E57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C05E6-C491-47AC-BE45-5D14B94AE457}" type="datetimeFigureOut">
              <a:rPr lang="en-US" smtClean="0"/>
              <a:t>10/16/2024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89823B-5573-C003-981F-72FEB8B417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D4842D-9F3F-6662-3E13-5153C4F38F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6D08E-7D6E-42D2-B528-5796B65952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6278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689F6D-1FA0-2812-A3FF-CA9BB3E7E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4DF8AC-AB6E-626E-04EC-F6EC203338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E7FC6B-42B2-1861-1DF2-E33ECCC329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C56BAC-7274-DBF0-87CC-419FD7BE40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C05E6-C491-47AC-BE45-5D14B94AE457}" type="datetimeFigureOut">
              <a:rPr lang="en-US" smtClean="0"/>
              <a:t>10/16/2024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64885E-F48A-13C5-C1AC-29317CF280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A6AEA0-3D9F-404B-F03D-CADDC2E27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6D08E-7D6E-42D2-B528-5796B65952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8155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B0C774-0835-CAF2-E68A-F52CA0F17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0A4F1E-40D4-C54A-C038-F9D19E6861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80F329-635D-7F53-D896-DBF255E481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2E7DF80-BE74-EFA8-6770-8836456BFD5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F7D62BE-C06D-A246-1E88-08281D3DB33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E9D4FFB-7E6A-853F-69B5-2B3FAB1320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C05E6-C491-47AC-BE45-5D14B94AE457}" type="datetimeFigureOut">
              <a:rPr lang="en-US" smtClean="0"/>
              <a:t>10/16/2024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26EC835-A026-9015-BE84-288B9221B1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3B4D18E-9359-ECFD-1FA7-5DD962F1A8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6D08E-7D6E-42D2-B528-5796B65952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3923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4935F-B8C7-A73D-3EE7-F936411F8E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56DB387-CB84-5E41-F368-DFCAD29DE3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C05E6-C491-47AC-BE45-5D14B94AE457}" type="datetimeFigureOut">
              <a:rPr lang="en-US" smtClean="0"/>
              <a:t>10/16/2024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F1270E-3B2D-30F4-102B-7440F83732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F131C9-5E02-DA0D-0570-E5D1D8904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6D08E-7D6E-42D2-B528-5796B65952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3850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518B3EB-BA1A-248B-1AE9-B4635BA94A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C05E6-C491-47AC-BE45-5D14B94AE457}" type="datetimeFigureOut">
              <a:rPr lang="en-US" smtClean="0"/>
              <a:t>10/16/2024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7A21502-A99D-3DC5-E184-643DF16C31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F33A85-9DF8-5137-23C7-0162C5922C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6D08E-7D6E-42D2-B528-5796B65952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3278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9FEE1-27F9-C747-1050-E5D5D6DCC0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AE160F-5898-DC3D-CCF6-97AD31EFD7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AE7C5C-243B-24B0-3836-362923BD2E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BB636D-86CC-A055-7094-3534E74D50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C05E6-C491-47AC-BE45-5D14B94AE457}" type="datetimeFigureOut">
              <a:rPr lang="en-US" smtClean="0"/>
              <a:t>10/16/2024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93F048-440F-4056-9DA1-41DE23D384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EB84BB-354E-2DFB-E9EE-4F7F43706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6D08E-7D6E-42D2-B528-5796B65952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27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9AD1A-C875-B710-908E-7015684DD2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0455A7C-674F-5278-0F77-AFB627D9198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E3BA0A-F333-26F0-6785-B8985026C8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1A54E4-E9DE-DD82-1320-F24D9C0113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C05E6-C491-47AC-BE45-5D14B94AE457}" type="datetimeFigureOut">
              <a:rPr lang="en-US" smtClean="0"/>
              <a:t>10/16/2024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FB695F-1E2B-D2C0-7AD8-2CE077AE84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F5BB55-ABF1-A616-3320-8BB4F3E76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6D08E-7D6E-42D2-B528-5796B65952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3375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2AD862D-959E-25CE-58E3-CC8E01EF7D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4059B0-6C67-E96F-D7E4-FCAA247A76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039360-FD8D-E1C4-E1DF-18E30B3DC7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2C05E6-C491-47AC-BE45-5D14B94AE457}" type="datetimeFigureOut">
              <a:rPr lang="en-US" smtClean="0"/>
              <a:t>10/16/2024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BFCA53-3AE0-C0F8-A454-1626168C30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F07E4A-A746-004B-1123-515F0F2D5A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D6D08E-7D6E-42D2-B528-5796B65952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8614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F20D88-8BBC-94DE-FB29-319E7CB57E4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D637FF-CFF4-F247-58B7-8293C27988B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Screen Recording 3">
            <a:hlinkClick r:id="" action="ppaction://media"/>
            <a:extLst>
              <a:ext uri="{FF2B5EF4-FFF2-40B4-BE49-F238E27FC236}">
                <a16:creationId xmlns:a16="http://schemas.microsoft.com/office/drawing/2014/main" id="{42C11715-0119-839D-9774-4C6B4C19CCD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874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Aiman Shabbir</dc:creator>
  <cp:lastModifiedBy>Aiman Shabbir</cp:lastModifiedBy>
  <cp:revision>1</cp:revision>
  <dcterms:created xsi:type="dcterms:W3CDTF">2024-10-15T20:11:27Z</dcterms:created>
  <dcterms:modified xsi:type="dcterms:W3CDTF">2024-10-15T20:11:27Z</dcterms:modified>
</cp:coreProperties>
</file>